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7" r:id="rId4"/>
    <p:sldId id="261" r:id="rId5"/>
    <p:sldId id="258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96" y="-3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A02FE-0084-417B-A31F-1AB723D32AD4}" type="datetimeFigureOut">
              <a:rPr lang="en-US" smtClean="0"/>
              <a:t>3/30/2012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8CECC-EFB2-4724-9556-47629ADE5AFB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A02FE-0084-417B-A31F-1AB723D32AD4}" type="datetimeFigureOut">
              <a:rPr lang="en-US" smtClean="0"/>
              <a:t>3/30/2012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8CECC-EFB2-4724-9556-47629ADE5A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A02FE-0084-417B-A31F-1AB723D32AD4}" type="datetimeFigureOut">
              <a:rPr lang="en-US" smtClean="0"/>
              <a:t>3/30/2012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8CECC-EFB2-4724-9556-47629ADE5A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A02FE-0084-417B-A31F-1AB723D32AD4}" type="datetimeFigureOut">
              <a:rPr lang="en-US" smtClean="0"/>
              <a:t>3/30/2012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8CECC-EFB2-4724-9556-47629ADE5AF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A02FE-0084-417B-A31F-1AB723D32AD4}" type="datetimeFigureOut">
              <a:rPr lang="en-US" smtClean="0"/>
              <a:t>3/30/2012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8CECC-EFB2-4724-9556-47629ADE5A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A02FE-0084-417B-A31F-1AB723D32AD4}" type="datetimeFigureOut">
              <a:rPr lang="en-US" smtClean="0"/>
              <a:t>3/30/2012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8CECC-EFB2-4724-9556-47629ADE5AF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A02FE-0084-417B-A31F-1AB723D32AD4}" type="datetimeFigureOut">
              <a:rPr lang="en-US" smtClean="0"/>
              <a:t>3/30/2012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8CECC-EFB2-4724-9556-47629ADE5AF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A02FE-0084-417B-A31F-1AB723D32AD4}" type="datetimeFigureOut">
              <a:rPr lang="en-US" smtClean="0"/>
              <a:t>3/30/2012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8CECC-EFB2-4724-9556-47629ADE5A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A02FE-0084-417B-A31F-1AB723D32AD4}" type="datetimeFigureOut">
              <a:rPr lang="en-US" smtClean="0"/>
              <a:t>3/30/2012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8CECC-EFB2-4724-9556-47629ADE5A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A02FE-0084-417B-A31F-1AB723D32AD4}" type="datetimeFigureOut">
              <a:rPr lang="en-US" smtClean="0"/>
              <a:t>3/30/2012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8CECC-EFB2-4724-9556-47629ADE5A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A02FE-0084-417B-A31F-1AB723D32AD4}" type="datetimeFigureOut">
              <a:rPr lang="en-US" smtClean="0"/>
              <a:t>3/30/2012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8CECC-EFB2-4724-9556-47629ADE5AFB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50A02FE-0084-417B-A31F-1AB723D32AD4}" type="datetimeFigureOut">
              <a:rPr lang="en-US" smtClean="0"/>
              <a:t>3/30/2012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C78CECC-EFB2-4724-9556-47629ADE5AF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L="182880" indent="0">
              <a:buNone/>
            </a:pPr>
            <a:r>
              <a:rPr lang="en-US" dirty="0" smtClean="0"/>
              <a:t>Pegasus and </a:t>
            </a:r>
            <a:r>
              <a:rPr lang="en-US" dirty="0" err="1" smtClean="0"/>
              <a:t>Bellerophon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43378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731519"/>
            <a:ext cx="4032503" cy="5212082"/>
          </a:xfrm>
        </p:spPr>
        <p:txBody>
          <a:bodyPr>
            <a:normAutofit fontScale="92500"/>
          </a:bodyPr>
          <a:lstStyle/>
          <a:p>
            <a:r>
              <a:rPr lang="en-US" dirty="0" err="1" smtClean="0"/>
              <a:t>Bellerophon</a:t>
            </a:r>
            <a:r>
              <a:rPr lang="en-US" dirty="0" smtClean="0"/>
              <a:t> wants to capture Pegasus</a:t>
            </a:r>
          </a:p>
          <a:p>
            <a:r>
              <a:rPr lang="en-US" dirty="0" smtClean="0"/>
              <a:t>Athena helps him by hiving him a golden bridle.</a:t>
            </a:r>
          </a:p>
          <a:p>
            <a:r>
              <a:rPr lang="en-US" dirty="0" smtClean="0"/>
              <a:t>He accidently kills his brother</a:t>
            </a:r>
          </a:p>
          <a:p>
            <a:r>
              <a:rPr lang="en-US" dirty="0" smtClean="0"/>
              <a:t>Goes to repent and crazy queen lady tried to get him murdered because he would love her.</a:t>
            </a:r>
          </a:p>
          <a:p>
            <a:r>
              <a:rPr lang="en-US" dirty="0" smtClean="0"/>
              <a:t>He does a ton of adventures and wins a bride.</a:t>
            </a:r>
          </a:p>
          <a:p>
            <a:r>
              <a:rPr lang="en-US" dirty="0" smtClean="0"/>
              <a:t>Gets too confident and wants to be a god, loses everything and is depressed forever. 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1905000"/>
            <a:ext cx="4586287" cy="3435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793088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L="182880" indent="0">
              <a:buNone/>
            </a:pPr>
            <a:r>
              <a:rPr lang="en-US" dirty="0" err="1" smtClean="0"/>
              <a:t>Otus</a:t>
            </a:r>
            <a:r>
              <a:rPr lang="en-US" dirty="0" smtClean="0"/>
              <a:t> and </a:t>
            </a:r>
            <a:r>
              <a:rPr lang="en-US" dirty="0" err="1" smtClean="0"/>
              <a:t>Ephialte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34314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731518"/>
            <a:ext cx="4032503" cy="5516881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Two handsome twins brothers who are the sons of Poseidon. </a:t>
            </a:r>
          </a:p>
          <a:p>
            <a:r>
              <a:rPr lang="en-US" dirty="0" smtClean="0"/>
              <a:t>They cause lots of trouble and capture Ares.</a:t>
            </a:r>
          </a:p>
          <a:p>
            <a:r>
              <a:rPr lang="en-US" dirty="0" smtClean="0"/>
              <a:t>Zeus wants to kill them both, but Poseidon begs for their lives. He then has a chat with them.</a:t>
            </a:r>
          </a:p>
          <a:p>
            <a:r>
              <a:rPr lang="en-US" dirty="0" smtClean="0"/>
              <a:t>They stop their mischief for a while, then decide to go after Artemis. </a:t>
            </a:r>
          </a:p>
          <a:p>
            <a:r>
              <a:rPr lang="en-US" dirty="0" smtClean="0"/>
              <a:t>She is smarter than them and makes a fake image which they both attack; thus killing one another.</a:t>
            </a:r>
          </a:p>
          <a:p>
            <a:r>
              <a:rPr lang="en-US" dirty="0" smtClean="0"/>
              <a:t>They both end up killing the only true person they ever loved; each other.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4004" y="1537447"/>
            <a:ext cx="4550658" cy="36441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814762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L="182880" indent="0">
              <a:buNone/>
            </a:pPr>
            <a:r>
              <a:rPr lang="en-US" dirty="0" err="1" smtClean="0"/>
              <a:t>Daeadalus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70511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04800" y="731518"/>
            <a:ext cx="4184903" cy="5745481"/>
          </a:xfrm>
        </p:spPr>
        <p:txBody>
          <a:bodyPr/>
          <a:lstStyle/>
          <a:p>
            <a:r>
              <a:rPr lang="en-US" dirty="0" smtClean="0"/>
              <a:t>Daedalus is locked within his own Labyrinth along with his son by King Minos.</a:t>
            </a:r>
          </a:p>
          <a:p>
            <a:r>
              <a:rPr lang="en-US" dirty="0" smtClean="0"/>
              <a:t>They escape but his son dies.</a:t>
            </a:r>
          </a:p>
          <a:p>
            <a:r>
              <a:rPr lang="en-US" dirty="0" smtClean="0"/>
              <a:t>He flies to Sicily where he is welcomed.</a:t>
            </a:r>
          </a:p>
          <a:p>
            <a:r>
              <a:rPr lang="en-US" dirty="0" smtClean="0"/>
              <a:t>King Minos finds out they have escaped and tries to find Daedalus.</a:t>
            </a:r>
          </a:p>
          <a:p>
            <a:r>
              <a:rPr lang="en-US" dirty="0" smtClean="0"/>
              <a:t>Daedalus falls for the trap but is protected by the Sicilian King and King Minos is slain. 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9599" y="1265526"/>
            <a:ext cx="4534401" cy="39160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77495440"/>
      </p:ext>
    </p:extLst>
  </p:cSld>
  <p:clrMapOvr>
    <a:masterClrMapping/>
  </p:clrMapOvr>
</p:sld>
</file>

<file path=ppt/theme/theme1.xml><?xml version="1.0" encoding="utf-8"?>
<a:theme xmlns:a="http://schemas.openxmlformats.org/drawingml/2006/main" name="Slipstream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191</TotalTime>
  <Words>228</Words>
  <Application>Microsoft Office PowerPoint</Application>
  <PresentationFormat>On-screen Show (4:3)</PresentationFormat>
  <Paragraphs>20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Slipstream</vt:lpstr>
      <vt:lpstr>Pegasus and Bellerophon</vt:lpstr>
      <vt:lpstr>PowerPoint Presentation</vt:lpstr>
      <vt:lpstr>Otus and Ephialte</vt:lpstr>
      <vt:lpstr>PowerPoint Presentation</vt:lpstr>
      <vt:lpstr>Daeadalus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Pegasus and Bellerophon</dc:title>
  <dc:creator>acs</dc:creator>
  <cp:lastModifiedBy>acs</cp:lastModifiedBy>
  <cp:revision>3</cp:revision>
  <dcterms:created xsi:type="dcterms:W3CDTF">2012-03-30T10:42:02Z</dcterms:created>
  <dcterms:modified xsi:type="dcterms:W3CDTF">2012-03-30T13:53:14Z</dcterms:modified>
</cp:coreProperties>
</file>